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62" r:id="rId11"/>
    <p:sldId id="273" r:id="rId12"/>
    <p:sldId id="280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41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2/21/2025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463" y="1663435"/>
            <a:ext cx="9634536" cy="1636978"/>
          </a:xfrm>
        </p:spPr>
        <p:txBody>
          <a:bodyPr/>
          <a:lstStyle/>
          <a:p>
            <a:pPr algn="l" rtl="0" fontAlgn="ctr">
              <a:lnSpc>
                <a:spcPts val="1800"/>
              </a:lnSpc>
              <a:spcBef>
                <a:spcPts val="150"/>
              </a:spcBef>
              <a:spcAft>
                <a:spcPts val="600"/>
              </a:spcAft>
            </a:pPr>
            <a:br>
              <a:rPr lang="en-US" sz="2800" b="0" i="0" u="none" strike="noStrike" dirty="0">
                <a:solidFill>
                  <a:schemeClr val="bg1"/>
                </a:solidFill>
                <a:effectLst/>
              </a:rPr>
            </a:br>
            <a:r>
              <a:rPr lang="en-US" sz="2800" b="0" i="0" dirty="0">
                <a:solidFill>
                  <a:schemeClr val="bg1"/>
                </a:solidFill>
                <a:effectLst/>
              </a:rPr>
              <a:t>Smart Blind Stick for Blind people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BC47CB5-C800-D4EF-704E-14BD60FC57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595" b="10595"/>
          <a:stretch>
            <a:fillRect/>
          </a:stretch>
        </p:blipFill>
        <p:spPr>
          <a:xfrm flipH="1">
            <a:off x="-1762500" y="739302"/>
            <a:ext cx="6825035" cy="5379395"/>
          </a:xfr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B36B-CC67-4CD7-0CFE-6D4B84DE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BE2F1-9432-F8F5-547B-0AFAEF01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2828924"/>
            <a:ext cx="9385300" cy="9857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</a:rPr>
              <a:t>The 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5D2E6-AD27-8F07-AFB7-B47A7474FC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6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1339" y="0"/>
            <a:ext cx="7197329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12530" cy="1343025"/>
          </a:xfrm>
        </p:spPr>
        <p:txBody>
          <a:bodyPr>
            <a:normAutofit/>
          </a:bodyPr>
          <a:lstStyle/>
          <a:p>
            <a:pPr algn="ctr"/>
            <a:r>
              <a:rPr lang="en-US" sz="2400" noProof="0" dirty="0">
                <a:solidFill>
                  <a:schemeClr val="bg1"/>
                </a:solidFill>
              </a:rPr>
              <a:t>About us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lowchart: Punched Tape 1">
            <a:extLst>
              <a:ext uri="{FF2B5EF4-FFF2-40B4-BE49-F238E27FC236}">
                <a16:creationId xmlns:a16="http://schemas.microsoft.com/office/drawing/2014/main" id="{C0C395E1-1D50-5C12-19EC-BCC69EA47423}"/>
              </a:ext>
            </a:extLst>
          </p:cNvPr>
          <p:cNvSpPr/>
          <p:nvPr/>
        </p:nvSpPr>
        <p:spPr>
          <a:xfrm>
            <a:off x="0" y="1532048"/>
            <a:ext cx="3929063" cy="1343025"/>
          </a:xfrm>
          <a:prstGeom prst="flowChartPunchedTap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unched Tape 5">
            <a:extLst>
              <a:ext uri="{FF2B5EF4-FFF2-40B4-BE49-F238E27FC236}">
                <a16:creationId xmlns:a16="http://schemas.microsoft.com/office/drawing/2014/main" id="{706469C9-769E-70BF-0450-C4B7D4E88B3A}"/>
              </a:ext>
            </a:extLst>
          </p:cNvPr>
          <p:cNvSpPr/>
          <p:nvPr/>
        </p:nvSpPr>
        <p:spPr>
          <a:xfrm>
            <a:off x="435765" y="3240198"/>
            <a:ext cx="3929063" cy="1343025"/>
          </a:xfrm>
          <a:prstGeom prst="flowChartPunchedTap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52BCA0BE-7F14-CF13-8FAD-F47018E34DDD}"/>
              </a:ext>
            </a:extLst>
          </p:cNvPr>
          <p:cNvSpPr/>
          <p:nvPr/>
        </p:nvSpPr>
        <p:spPr>
          <a:xfrm>
            <a:off x="1082276" y="5013325"/>
            <a:ext cx="3929063" cy="1343025"/>
          </a:xfrm>
          <a:prstGeom prst="flowChartPunchedTap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DFEC5-73F2-AA7F-8364-9B9D2E30BB58}"/>
              </a:ext>
            </a:extLst>
          </p:cNvPr>
          <p:cNvSpPr txBox="1"/>
          <p:nvPr/>
        </p:nvSpPr>
        <p:spPr>
          <a:xfrm>
            <a:off x="212525" y="1886170"/>
            <a:ext cx="26300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Md. </a:t>
            </a:r>
            <a:r>
              <a:rPr lang="en-US" sz="2400" b="1" i="0" dirty="0" err="1">
                <a:solidFill>
                  <a:srgbClr val="1F1F1F"/>
                </a:solidFill>
                <a:effectLst/>
                <a:latin typeface="Google Sans"/>
              </a:rPr>
              <a:t>Asifur</a:t>
            </a: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 Rahman</a:t>
            </a:r>
          </a:p>
          <a:p>
            <a:r>
              <a:rPr lang="en-US" sz="2400" b="1" dirty="0">
                <a:solidFill>
                  <a:srgbClr val="1F1F1F"/>
                </a:solidFill>
                <a:latin typeface="Google Sans"/>
              </a:rPr>
              <a:t>Dept: IIT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E3A5D1-FB27-9FE1-6245-0D908B168D03}"/>
              </a:ext>
            </a:extLst>
          </p:cNvPr>
          <p:cNvSpPr txBox="1"/>
          <p:nvPr/>
        </p:nvSpPr>
        <p:spPr>
          <a:xfrm>
            <a:off x="648290" y="3628740"/>
            <a:ext cx="26300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Roboto" panose="02000000000000000000" pitchFamily="2" charset="0"/>
              </a:rPr>
              <a:t>Insana </a:t>
            </a:r>
            <a:r>
              <a:rPr lang="en-US" sz="2000" b="1" i="0" dirty="0" err="1">
                <a:effectLst/>
                <a:latin typeface="Roboto" panose="02000000000000000000" pitchFamily="2" charset="0"/>
              </a:rPr>
              <a:t>Akhi</a:t>
            </a:r>
            <a:endParaRPr lang="en-US" sz="2000" b="1" i="0" dirty="0">
              <a:effectLst/>
              <a:latin typeface="Roboto" panose="02000000000000000000" pitchFamily="2" charset="0"/>
            </a:endParaRPr>
          </a:p>
          <a:p>
            <a:r>
              <a:rPr lang="en-US" sz="2400" b="1" dirty="0">
                <a:solidFill>
                  <a:srgbClr val="1F1F1F"/>
                </a:solidFill>
                <a:latin typeface="Google Sans"/>
              </a:rPr>
              <a:t>Dept: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IRS &amp; GIS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46EF8-D8C3-E904-475C-13E3880DFBAD}"/>
              </a:ext>
            </a:extLst>
          </p:cNvPr>
          <p:cNvSpPr txBox="1"/>
          <p:nvPr/>
        </p:nvSpPr>
        <p:spPr>
          <a:xfrm>
            <a:off x="1313258" y="5467460"/>
            <a:ext cx="2630092" cy="80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ts val="1725"/>
              </a:lnSpc>
              <a:spcBef>
                <a:spcPts val="150"/>
              </a:spcBef>
            </a:pP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Sadia Sultana</a:t>
            </a:r>
          </a:p>
          <a:p>
            <a:pPr>
              <a:lnSpc>
                <a:spcPts val="1725"/>
              </a:lnSpc>
              <a:spcBef>
                <a:spcPts val="150"/>
              </a:spcBef>
            </a:pPr>
            <a:r>
              <a:rPr lang="en-US" sz="2400" b="1" dirty="0">
                <a:solidFill>
                  <a:srgbClr val="1F1F1F"/>
                </a:solidFill>
                <a:latin typeface="Google Sans"/>
              </a:rPr>
              <a:t>Dept: 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IRS &amp; GIS</a:t>
            </a:r>
            <a:endParaRPr lang="en-US" sz="2400" b="1" dirty="0"/>
          </a:p>
          <a:p>
            <a:pPr algn="l" rtl="0">
              <a:lnSpc>
                <a:spcPts val="1725"/>
              </a:lnSpc>
              <a:spcBef>
                <a:spcPts val="150"/>
              </a:spcBef>
            </a:pP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Project Objective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38600" y="2192864"/>
            <a:ext cx="7764533" cy="215053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design and develop a Smart Blind Stick that assists visually impaired individuals with mobility, safety, and independence. The device will integrate several innovative features to improve the overall quality of life for blind users.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/>
              <a:t>Our product makes managing tasks easier, and no other product on the market offers the same benefits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r>
              <a:rPr lang="en-US" dirty="0"/>
              <a:t>Blind People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/>
              <a:t>Reduce costs for client by helping project managers stay on target within deadlines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/>
              <a:t>A simple product that gives handy Usability to the blind.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Features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9433" y="2548687"/>
            <a:ext cx="842530" cy="84253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54836" y="3411919"/>
            <a:ext cx="2383764" cy="792319"/>
          </a:xfrm>
        </p:spPr>
        <p:txBody>
          <a:bodyPr>
            <a:noAutofit/>
          </a:bodyPr>
          <a:lstStyle/>
          <a:p>
            <a:r>
              <a:rPr lang="en-US" sz="1800" dirty="0"/>
              <a:t>Obstacle </a:t>
            </a:r>
          </a:p>
          <a:p>
            <a:r>
              <a:rPr lang="en-US" sz="1800" dirty="0"/>
              <a:t>Detection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8700" y="4292750"/>
            <a:ext cx="3214688" cy="1434316"/>
          </a:xfrm>
        </p:spPr>
        <p:txBody>
          <a:bodyPr>
            <a:normAutofit/>
          </a:bodyPr>
          <a:lstStyle/>
          <a:p>
            <a:r>
              <a:rPr lang="en-GB" sz="1600" dirty="0"/>
              <a:t>The smart stick will be equipped with ultrasonic or infrared sensors to detect obstacles in the user’s path while they are walking.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0279" y="3416998"/>
            <a:ext cx="2502719" cy="60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Water </a:t>
            </a:r>
          </a:p>
          <a:p>
            <a:r>
              <a:rPr lang="en-US" sz="1800" dirty="0"/>
              <a:t>Detection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7811" y="4269702"/>
            <a:ext cx="2383764" cy="1434316"/>
          </a:xfrm>
        </p:spPr>
        <p:txBody>
          <a:bodyPr>
            <a:normAutofit lnSpcReduction="10000"/>
          </a:bodyPr>
          <a:lstStyle/>
          <a:p>
            <a:r>
              <a:rPr lang="en-GB" sz="1600" dirty="0"/>
              <a:t>The smart stick will be equipped with Water sensor to detect Water in the user’s path while they are walking.</a:t>
            </a:r>
            <a:endParaRPr lang="en-US" sz="16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68282" y="3163686"/>
            <a:ext cx="2383765" cy="842529"/>
          </a:xfrm>
        </p:spPr>
        <p:txBody>
          <a:bodyPr>
            <a:normAutofit/>
          </a:bodyPr>
          <a:lstStyle/>
          <a:p>
            <a:r>
              <a:rPr lang="en-GB" dirty="0"/>
              <a:t>Find the Stick with Remote Sound Locator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60435" y="4073389"/>
            <a:ext cx="2840965" cy="2215786"/>
          </a:xfrm>
        </p:spPr>
        <p:txBody>
          <a:bodyPr>
            <a:normAutofit lnSpcReduction="10000"/>
          </a:bodyPr>
          <a:lstStyle/>
          <a:p>
            <a:r>
              <a:rPr lang="en-GB" sz="1600" dirty="0"/>
              <a:t>One of the common problems faced by blind people is losing their walking stick. This feature integrates a remote device that can help the blind individual locate the stick easily by emitting a distinct sound when activated.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10815" y="2406060"/>
            <a:ext cx="603504" cy="6035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D3ADDB24-F23C-7597-6605-62D19F28D748}"/>
              </a:ext>
            </a:extLst>
          </p:cNvPr>
          <p:cNvSpPr/>
          <p:nvPr/>
        </p:nvSpPr>
        <p:spPr>
          <a:xfrm>
            <a:off x="5674734" y="2375479"/>
            <a:ext cx="842530" cy="792319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Expected Impact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09"/>
            <a:ext cx="4614604" cy="1527753"/>
          </a:xfrm>
        </p:spPr>
        <p:txBody>
          <a:bodyPr/>
          <a:lstStyle/>
          <a:p>
            <a:r>
              <a:rPr lang="en-ZA" sz="1800" b="1" dirty="0"/>
              <a:t>Increased Mobility</a:t>
            </a:r>
            <a:r>
              <a:rPr lang="en-US" sz="1800" b="1" dirty="0"/>
              <a:t>​</a:t>
            </a:r>
          </a:p>
          <a:p>
            <a:r>
              <a:rPr lang="en-ZA" sz="1800" b="1" dirty="0"/>
              <a:t>Safety Assurance</a:t>
            </a:r>
            <a:r>
              <a:rPr lang="en-US" sz="1800" b="1" dirty="0"/>
              <a:t>​</a:t>
            </a:r>
          </a:p>
          <a:p>
            <a:r>
              <a:rPr lang="en-ZA" sz="1800" b="1" dirty="0"/>
              <a:t>Improved Quality of Life​</a:t>
            </a:r>
            <a:r>
              <a:rPr lang="en-US" sz="1800" b="1" dirty="0"/>
              <a:t>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A81E8F2-B05F-24A4-6187-C2365441FD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142" r="5142"/>
          <a:stretch>
            <a:fillRect/>
          </a:stretch>
        </p:blipFill>
        <p:spPr>
          <a:xfrm>
            <a:off x="316719" y="507023"/>
            <a:ext cx="6456836" cy="5388772"/>
          </a:xfrm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1371599"/>
            <a:ext cx="9385300" cy="1428751"/>
          </a:xfrm>
        </p:spPr>
        <p:txBody>
          <a:bodyPr/>
          <a:lstStyle/>
          <a:p>
            <a:r>
              <a:rPr lang="en-US" dirty="0"/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kumimoji="0" lang="en-US" sz="2800" b="1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Technologies Involved</a:t>
            </a:r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CEA7312-3725-4A0E-B001-3767172A4D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18477" y="3263610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Ultrasonic Sensor​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664E4E5-3D93-4509-9139-0A14B33A16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39016" y="3263610"/>
            <a:ext cx="2118414" cy="332113"/>
          </a:xfrm>
        </p:spPr>
        <p:txBody>
          <a:bodyPr/>
          <a:lstStyle/>
          <a:p>
            <a:r>
              <a:rPr lang="en-US" dirty="0"/>
              <a:t>Water Sensor​​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299CC1-2C81-4E16-B7C6-F769B7F4A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9016" y="5110848"/>
            <a:ext cx="2118414" cy="332113"/>
          </a:xfrm>
        </p:spPr>
        <p:txBody>
          <a:bodyPr/>
          <a:lstStyle/>
          <a:p>
            <a:r>
              <a:rPr lang="en-US" dirty="0"/>
              <a:t>breadboard​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FABD1D4E-FC09-4F2B-8F17-AF98A13983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9513" y="3263900"/>
            <a:ext cx="2117725" cy="331788"/>
          </a:xfrm>
        </p:spPr>
        <p:txBody>
          <a:bodyPr/>
          <a:lstStyle/>
          <a:p>
            <a:r>
              <a:rPr lang="en-US" dirty="0" err="1"/>
              <a:t>Buzzar</a:t>
            </a:r>
            <a:r>
              <a:rPr lang="en-US" dirty="0"/>
              <a:t>​​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A8E83FE3-9E7E-4BCA-A0EC-6584A53C52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80094" y="3263610"/>
            <a:ext cx="2118415" cy="332113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D022823-DA88-4000-AF5C-DD9D86AAB18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80094" y="3579845"/>
            <a:ext cx="2118415" cy="39054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B642A-8EF2-5337-EA88-26FAC0D1696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1026" name="Picture 2" descr="2 pcs Ultrasonic sonar sensor HC-SR04 ...">
            <a:extLst>
              <a:ext uri="{FF2B5EF4-FFF2-40B4-BE49-F238E27FC236}">
                <a16:creationId xmlns:a16="http://schemas.microsoft.com/office/drawing/2014/main" id="{E0E45634-091F-38C3-AF66-1AE904B7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05" y="2315221"/>
            <a:ext cx="975328" cy="70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13FDF7-5DEC-CBA9-6D59-554EB66F754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pic>
        <p:nvPicPr>
          <p:cNvPr id="1028" name="Picture 4" descr="DIYables Water Sensor Detector for Arduino, ESP32, ESP8266, Raspberry Pi">
            <a:extLst>
              <a:ext uri="{FF2B5EF4-FFF2-40B4-BE49-F238E27FC236}">
                <a16:creationId xmlns:a16="http://schemas.microsoft.com/office/drawing/2014/main" id="{BD3BFF71-F2FE-30CD-A565-8BE9B364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129" y="2308399"/>
            <a:ext cx="989388" cy="77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858B743-235D-5152-C59C-3EAE6FC3747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pic>
        <p:nvPicPr>
          <p:cNvPr id="1032" name="Picture 8" descr="Electronics Crafts 9V To 12 Volt Buzzar ...">
            <a:extLst>
              <a:ext uri="{FF2B5EF4-FFF2-40B4-BE49-F238E27FC236}">
                <a16:creationId xmlns:a16="http://schemas.microsoft.com/office/drawing/2014/main" id="{86AFB898-8809-076E-0BBE-AF6A5C0B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90" y="2288241"/>
            <a:ext cx="989388" cy="7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4F1E38-AB74-B3AE-A11E-F10D4BB6A5F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pic>
        <p:nvPicPr>
          <p:cNvPr id="1034" name="Picture 10" descr="18 ESP8622 NodeMCU Wi-Fi module | Download Scientific Diagram">
            <a:extLst>
              <a:ext uri="{FF2B5EF4-FFF2-40B4-BE49-F238E27FC236}">
                <a16:creationId xmlns:a16="http://schemas.microsoft.com/office/drawing/2014/main" id="{9EC4FF81-ED1A-9D28-AF41-4AFA88E9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007" y="2312036"/>
            <a:ext cx="925603" cy="66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36AEE05-8C2F-51AC-6935-D1BF4E7546B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6"/>
          <a:srcRect t="13940" b="13940"/>
          <a:stretch>
            <a:fillRect/>
          </a:stretch>
        </p:blipFill>
        <p:spPr/>
      </p:pic>
      <p:sp>
        <p:nvSpPr>
          <p:cNvPr id="21" name="AutoShape 12" descr="Jump wire - 20 cm (40-pack) | Totemmaker.net">
            <a:extLst>
              <a:ext uri="{FF2B5EF4-FFF2-40B4-BE49-F238E27FC236}">
                <a16:creationId xmlns:a16="http://schemas.microsoft.com/office/drawing/2014/main" id="{31CD14AF-22C2-2F7E-1E10-FDCEB4C381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4" descr="Jump wire - 20 cm (40-pack) | Totemmaker.net">
            <a:extLst>
              <a:ext uri="{FF2B5EF4-FFF2-40B4-BE49-F238E27FC236}">
                <a16:creationId xmlns:a16="http://schemas.microsoft.com/office/drawing/2014/main" id="{3B84D852-4095-37C9-5529-65B08C9CC8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DCD21AD-FF7C-AAE4-C754-6EADBF381B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Jump wire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716DDED6-E9A0-3A95-B442-4890CAB2014C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7"/>
          <a:srcRect l="19495" r="19495"/>
          <a:stretch>
            <a:fillRect/>
          </a:stretch>
        </p:blipFill>
        <p:spPr/>
      </p:pic>
      <p:sp>
        <p:nvSpPr>
          <p:cNvPr id="48" name="Text Placeholder 57">
            <a:extLst>
              <a:ext uri="{FF2B5EF4-FFF2-40B4-BE49-F238E27FC236}">
                <a16:creationId xmlns:a16="http://schemas.microsoft.com/office/drawing/2014/main" id="{5E2FA46D-0165-5AC5-4081-0CC93E4059AC}"/>
              </a:ext>
            </a:extLst>
          </p:cNvPr>
          <p:cNvSpPr txBox="1">
            <a:spLocks/>
          </p:cNvSpPr>
          <p:nvPr/>
        </p:nvSpPr>
        <p:spPr>
          <a:xfrm>
            <a:off x="6234572" y="5139915"/>
            <a:ext cx="2118414" cy="332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1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Blynk app​</a:t>
            </a:r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5E66D3F2-FF7C-DD39-BD0A-9A8BEBD16CDF}"/>
              </a:ext>
            </a:extLst>
          </p:cNvPr>
          <p:cNvSpPr txBox="1">
            <a:spLocks/>
          </p:cNvSpPr>
          <p:nvPr/>
        </p:nvSpPr>
        <p:spPr>
          <a:xfrm>
            <a:off x="8680094" y="5139914"/>
            <a:ext cx="2118414" cy="332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1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Battary</a:t>
            </a:r>
            <a:r>
              <a:rPr lang="en-US" dirty="0"/>
              <a:t>​</a:t>
            </a:r>
          </a:p>
        </p:txBody>
      </p:sp>
      <p:pic>
        <p:nvPicPr>
          <p:cNvPr id="1040" name="Picture 16" descr="723 Blynk Projects &amp; Tutorials for Beginners and Up - Hackster.io">
            <a:extLst>
              <a:ext uri="{FF2B5EF4-FFF2-40B4-BE49-F238E27FC236}">
                <a16:creationId xmlns:a16="http://schemas.microsoft.com/office/drawing/2014/main" id="{DC4C59B3-CE77-9464-4C25-BE3B2645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85" y="4134203"/>
            <a:ext cx="1047231" cy="6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1.2V AA Ni-MH Rechargeable Battery">
            <a:extLst>
              <a:ext uri="{FF2B5EF4-FFF2-40B4-BE49-F238E27FC236}">
                <a16:creationId xmlns:a16="http://schemas.microsoft.com/office/drawing/2014/main" id="{706F9949-AC7F-1B52-688B-67F666DD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79" y="4134203"/>
            <a:ext cx="1173196" cy="7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B46F6-FBE5-7749-97CF-489294289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CA7D7-0530-7E4B-7445-14FC4E7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8A9A46-EE52-4F2D-C430-E2FB3D68B6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0" y="0"/>
            <a:ext cx="12208668" cy="6867376"/>
          </a:xfrm>
        </p:spPr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8E15F39-CC43-BD9D-EFC8-1CC12CCF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96390" cy="6356350"/>
          </a:xfrm>
        </p:spPr>
        <p:txBody>
          <a:bodyPr>
            <a:normAutofit/>
          </a:bodyPr>
          <a:lstStyle/>
          <a:p>
            <a:r>
              <a:rPr lang="en-US" dirty="0"/>
              <a:t>Project Picture 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C9AED4A8-C439-9B71-79E8-65D10506F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963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available.">
            <a:extLst>
              <a:ext uri="{FF2B5EF4-FFF2-40B4-BE49-F238E27FC236}">
                <a16:creationId xmlns:a16="http://schemas.microsoft.com/office/drawing/2014/main" id="{755BDE36-71E1-DDA9-91EA-C48D86E2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90" y="0"/>
            <a:ext cx="5695610" cy="68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3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163</TotalTime>
  <Words>275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Google Sans</vt:lpstr>
      <vt:lpstr>Posterama</vt:lpstr>
      <vt:lpstr>Posterama Bold</vt:lpstr>
      <vt:lpstr>Roboto</vt:lpstr>
      <vt:lpstr>Office Theme</vt:lpstr>
      <vt:lpstr> Smart Blind Stick for Blind people</vt:lpstr>
      <vt:lpstr>About us</vt:lpstr>
      <vt:lpstr>Project Objective</vt:lpstr>
      <vt:lpstr>Solution</vt:lpstr>
      <vt:lpstr>Project Features</vt:lpstr>
      <vt:lpstr>Expected Impact</vt:lpstr>
      <vt:lpstr>project Demonstration</vt:lpstr>
      <vt:lpstr>Technologies Involved</vt:lpstr>
      <vt:lpstr>Project Picture 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ASIFUR RAHMAN</dc:creator>
  <cp:lastModifiedBy>MD. ASIFUR RAHMAN</cp:lastModifiedBy>
  <cp:revision>6</cp:revision>
  <dcterms:created xsi:type="dcterms:W3CDTF">2025-02-21T08:15:21Z</dcterms:created>
  <dcterms:modified xsi:type="dcterms:W3CDTF">2025-02-21T17:49:42Z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